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98192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Heads or Tails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paper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pepper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 + activators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Shooting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6EEA70-5D9E-2FA1-42E0-28CFA6D831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1473" y="3229547"/>
            <a:ext cx="4583781" cy="614794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Heads or Tails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8</a:t>
            </a:r>
          </a:p>
          <a:p>
            <a:r>
              <a:rPr lang="en-US" dirty="0"/>
              <a:t>Targets: 2 IPSC, 4 steel</a:t>
            </a:r>
          </a:p>
          <a:p>
            <a:endParaRPr lang="en-US" dirty="0"/>
          </a:p>
          <a:p>
            <a:r>
              <a:rPr lang="en-US" dirty="0"/>
              <a:t>Handgun start position: inside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Inside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T1 is activated by P1, T2 is activated by P3, both remain visible at rest.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139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2023-04-21T00:53:17Z</dcterms:modified>
  <cp:category>Shooting</cp:category>
</cp:coreProperties>
</file>

<file path=docProps/thumbnail.jpeg>
</file>